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AF8A-4882-49C4-8033-7637E7BE0239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D4BC-D225-4CC6-ACA6-04D45FF90A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stran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6" y="195877"/>
            <a:ext cx="9117964" cy="64478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strnasa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087518" cy="64294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</cp:revision>
  <dcterms:created xsi:type="dcterms:W3CDTF">2015-10-07T08:47:26Z</dcterms:created>
  <dcterms:modified xsi:type="dcterms:W3CDTF">2015-10-07T08:52:44Z</dcterms:modified>
</cp:coreProperties>
</file>